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6"/>
  </p:notesMasterIdLst>
  <p:sldIdLst>
    <p:sldId id="280" r:id="rId2"/>
    <p:sldId id="317" r:id="rId3"/>
    <p:sldId id="321" r:id="rId4"/>
    <p:sldId id="322" r:id="rId5"/>
    <p:sldId id="325" r:id="rId6"/>
    <p:sldId id="324" r:id="rId7"/>
    <p:sldId id="332" r:id="rId8"/>
    <p:sldId id="318" r:id="rId9"/>
    <p:sldId id="327" r:id="rId10"/>
    <p:sldId id="319" r:id="rId11"/>
    <p:sldId id="320" r:id="rId12"/>
    <p:sldId id="326" r:id="rId13"/>
    <p:sldId id="329" r:id="rId14"/>
    <p:sldId id="33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aud, Mickael" initials="B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1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FE5B6-FC7C-41E6-ADF3-6CC53C5F7E51}" type="datetimeFigureOut">
              <a:rPr lang="fr-FR" smtClean="0"/>
              <a:t>09/12/2024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4FE19-FBF4-4799-BBEE-6B155AB5E265}" type="slidenum">
              <a:rPr lang="fr-FR" smtClean="0"/>
              <a:t>‹N°›</a:t>
            </a:fld>
            <a:endParaRPr lang="fr-FR"/>
          </a:p>
        </p:txBody>
      </p:sp>
    </p:spTree>
    <p:extLst>
      <p:ext uri="{BB962C8B-B14F-4D97-AF65-F5344CB8AC3E}">
        <p14:creationId xmlns:p14="http://schemas.microsoft.com/office/powerpoint/2010/main" val="227246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defRPr/>
            </a:pPr>
            <a:fld id="{C3F78F0B-4D6A-4EDB-AB8F-CB2352E8ED35}" type="datetime1">
              <a:rPr lang="fr-FR" smtClean="0"/>
              <a:t>09/12/2024</a:t>
            </a:fld>
            <a:endParaRPr lang="en-US" dirty="0"/>
          </a:p>
        </p:txBody>
      </p:sp>
      <p:sp>
        <p:nvSpPr>
          <p:cNvPr id="5" name="Footer Placeholder 4"/>
          <p:cNvSpPr>
            <a:spLocks noGrp="1"/>
          </p:cNvSpPr>
          <p:nvPr>
            <p:ph type="ftr" sz="quarter" idx="11"/>
          </p:nvPr>
        </p:nvSpPr>
        <p:spPr/>
        <p:txBody>
          <a:bodyPr/>
          <a:lstStyle/>
          <a:p>
            <a:pPr>
              <a:defRPr/>
            </a:pPr>
            <a:r>
              <a:rPr lang="en-US"/>
              <a:t>Samir SAHEB</a:t>
            </a:r>
          </a:p>
        </p:txBody>
      </p:sp>
      <p:sp>
        <p:nvSpPr>
          <p:cNvPr id="6" name="Slide Number Placeholder 5"/>
          <p:cNvSpPr>
            <a:spLocks noGrp="1"/>
          </p:cNvSpPr>
          <p:nvPr>
            <p:ph type="sldNum" sz="quarter" idx="12"/>
          </p:nvPr>
        </p:nvSpPr>
        <p:spPr/>
        <p:txBody>
          <a:bodyPr/>
          <a:lstStyle/>
          <a:p>
            <a:pPr>
              <a:defRPr/>
            </a:pPr>
            <a:fld id="{E36E610B-2112-40A1-8870-CCCF44FDADC6}" type="slidenum">
              <a:rPr lang="fr-FR" smtClean="0"/>
              <a:pPr>
                <a:defRPr/>
              </a:pPr>
              <a:t>‹N°›</a:t>
            </a:fld>
            <a:endParaRPr lang="fr-FR"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00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pPr>
              <a:defRPr/>
            </a:pPr>
            <a:fld id="{90C1E763-D9FA-4A9A-BE2C-D241E2F2E3E1}" type="datetime1">
              <a:rPr lang="fr-FR" smtClean="0"/>
              <a:t>09/12/2024</a:t>
            </a:fld>
            <a:endParaRPr lang="en-US" dirty="0"/>
          </a:p>
        </p:txBody>
      </p:sp>
      <p:sp>
        <p:nvSpPr>
          <p:cNvPr id="4" name="Footer Placeholder 3"/>
          <p:cNvSpPr>
            <a:spLocks noGrp="1"/>
          </p:cNvSpPr>
          <p:nvPr>
            <p:ph type="ftr" sz="quarter" idx="11"/>
          </p:nvPr>
        </p:nvSpPr>
        <p:spPr/>
        <p:txBody>
          <a:bodyPr/>
          <a:lstStyle/>
          <a:p>
            <a:pPr>
              <a:defRPr/>
            </a:pPr>
            <a:r>
              <a:rPr lang="en-US"/>
              <a:t>Samir SAHEB</a:t>
            </a:r>
          </a:p>
        </p:txBody>
      </p:sp>
      <p:sp>
        <p:nvSpPr>
          <p:cNvPr id="5" name="Slide Number Placeholder 4"/>
          <p:cNvSpPr>
            <a:spLocks noGrp="1"/>
          </p:cNvSpPr>
          <p:nvPr>
            <p:ph type="sldNum" sz="quarter" idx="12"/>
          </p:nvPr>
        </p:nvSpPr>
        <p:spPr/>
        <p:txBody>
          <a:bodyPr/>
          <a:lstStyle/>
          <a:p>
            <a:pPr>
              <a:defRPr/>
            </a:pPr>
            <a:fld id="{34A212CD-C3CA-4FE6-BE0A-9BD08416A17F}" type="slidenum">
              <a:rPr lang="fr-FR" smtClean="0"/>
              <a:pPr>
                <a:defRPr/>
              </a:pPr>
              <a:t>‹N°›</a:t>
            </a:fld>
            <a:endParaRPr lang="fr-FR" dirty="0"/>
          </a:p>
        </p:txBody>
      </p:sp>
    </p:spTree>
    <p:extLst>
      <p:ext uri="{BB962C8B-B14F-4D97-AF65-F5344CB8AC3E}">
        <p14:creationId xmlns:p14="http://schemas.microsoft.com/office/powerpoint/2010/main" val="31414112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fld id="{90C1E763-D9FA-4A9A-BE2C-D241E2F2E3E1}" type="datetime1">
              <a:rPr lang="fr-FR" smtClean="0"/>
              <a:t>09/12/2024</a:t>
            </a:fld>
            <a:endParaRPr lang="en-US" dirty="0"/>
          </a:p>
        </p:txBody>
      </p:sp>
      <p:sp>
        <p:nvSpPr>
          <p:cNvPr id="5" name="Footer Placeholder 4"/>
          <p:cNvSpPr>
            <a:spLocks noGrp="1"/>
          </p:cNvSpPr>
          <p:nvPr>
            <p:ph type="ftr" sz="quarter" idx="11"/>
          </p:nvPr>
        </p:nvSpPr>
        <p:spPr/>
        <p:txBody>
          <a:bodyPr/>
          <a:lstStyle/>
          <a:p>
            <a:pPr>
              <a:defRPr/>
            </a:pPr>
            <a:r>
              <a:rPr lang="en-US"/>
              <a:t>Samir SAHEB</a:t>
            </a:r>
          </a:p>
        </p:txBody>
      </p:sp>
      <p:sp>
        <p:nvSpPr>
          <p:cNvPr id="6" name="Slide Number Placeholder 5"/>
          <p:cNvSpPr>
            <a:spLocks noGrp="1"/>
          </p:cNvSpPr>
          <p:nvPr>
            <p:ph type="sldNum" sz="quarter" idx="12"/>
          </p:nvPr>
        </p:nvSpPr>
        <p:spPr/>
        <p:txBody>
          <a:bodyPr/>
          <a:lstStyle/>
          <a:p>
            <a:pPr>
              <a:defRPr/>
            </a:pPr>
            <a:fld id="{34A212CD-C3CA-4FE6-BE0A-9BD08416A17F}" type="slidenum">
              <a:rPr lang="fr-FR" smtClean="0"/>
              <a:pPr>
                <a:defRPr/>
              </a:pPr>
              <a:t>‹N°›</a:t>
            </a:fld>
            <a:endParaRPr lang="fr-FR" dirty="0"/>
          </a:p>
        </p:txBody>
      </p:sp>
    </p:spTree>
    <p:extLst>
      <p:ext uri="{BB962C8B-B14F-4D97-AF65-F5344CB8AC3E}">
        <p14:creationId xmlns:p14="http://schemas.microsoft.com/office/powerpoint/2010/main" val="12829274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fld id="{90C1E763-D9FA-4A9A-BE2C-D241E2F2E3E1}" type="datetime1">
              <a:rPr lang="fr-FR" smtClean="0"/>
              <a:t>09/12/2024</a:t>
            </a:fld>
            <a:endParaRPr lang="en-US" dirty="0"/>
          </a:p>
        </p:txBody>
      </p:sp>
      <p:sp>
        <p:nvSpPr>
          <p:cNvPr id="5" name="Footer Placeholder 4"/>
          <p:cNvSpPr>
            <a:spLocks noGrp="1"/>
          </p:cNvSpPr>
          <p:nvPr>
            <p:ph type="ftr" sz="quarter" idx="11"/>
          </p:nvPr>
        </p:nvSpPr>
        <p:spPr/>
        <p:txBody>
          <a:bodyPr/>
          <a:lstStyle/>
          <a:p>
            <a:pPr>
              <a:defRPr/>
            </a:pPr>
            <a:r>
              <a:rPr lang="en-US"/>
              <a:t>Samir SAHEB</a:t>
            </a:r>
          </a:p>
        </p:txBody>
      </p:sp>
      <p:sp>
        <p:nvSpPr>
          <p:cNvPr id="6" name="Slide Number Placeholder 5"/>
          <p:cNvSpPr>
            <a:spLocks noGrp="1"/>
          </p:cNvSpPr>
          <p:nvPr>
            <p:ph type="sldNum" sz="quarter" idx="12"/>
          </p:nvPr>
        </p:nvSpPr>
        <p:spPr/>
        <p:txBody>
          <a:bodyPr/>
          <a:lstStyle/>
          <a:p>
            <a:pPr>
              <a:defRPr/>
            </a:pPr>
            <a:fld id="{34A212CD-C3CA-4FE6-BE0A-9BD08416A17F}" type="slidenum">
              <a:rPr lang="fr-FR" smtClean="0"/>
              <a:pPr>
                <a:defRPr/>
              </a:pPr>
              <a:t>‹N°›</a:t>
            </a:fld>
            <a:endParaRPr lang="fr-FR"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95500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fld id="{90C1E763-D9FA-4A9A-BE2C-D241E2F2E3E1}" type="datetime1">
              <a:rPr lang="fr-FR" smtClean="0"/>
              <a:t>09/12/2024</a:t>
            </a:fld>
            <a:endParaRPr lang="en-US" dirty="0"/>
          </a:p>
        </p:txBody>
      </p:sp>
      <p:sp>
        <p:nvSpPr>
          <p:cNvPr id="5" name="Footer Placeholder 4"/>
          <p:cNvSpPr>
            <a:spLocks noGrp="1"/>
          </p:cNvSpPr>
          <p:nvPr>
            <p:ph type="ftr" sz="quarter" idx="11"/>
          </p:nvPr>
        </p:nvSpPr>
        <p:spPr/>
        <p:txBody>
          <a:bodyPr/>
          <a:lstStyle/>
          <a:p>
            <a:pPr>
              <a:defRPr/>
            </a:pPr>
            <a:r>
              <a:rPr lang="en-US"/>
              <a:t>Samir SAHEB</a:t>
            </a:r>
          </a:p>
        </p:txBody>
      </p:sp>
      <p:sp>
        <p:nvSpPr>
          <p:cNvPr id="6" name="Slide Number Placeholder 5"/>
          <p:cNvSpPr>
            <a:spLocks noGrp="1"/>
          </p:cNvSpPr>
          <p:nvPr>
            <p:ph type="sldNum" sz="quarter" idx="12"/>
          </p:nvPr>
        </p:nvSpPr>
        <p:spPr/>
        <p:txBody>
          <a:bodyPr/>
          <a:lstStyle/>
          <a:p>
            <a:pPr>
              <a:defRPr/>
            </a:pPr>
            <a:fld id="{34A212CD-C3CA-4FE6-BE0A-9BD08416A17F}" type="slidenum">
              <a:rPr lang="fr-FR" smtClean="0"/>
              <a:pPr>
                <a:defRPr/>
              </a:pPr>
              <a:t>‹N°›</a:t>
            </a:fld>
            <a:endParaRPr lang="fr-FR" dirty="0"/>
          </a:p>
        </p:txBody>
      </p:sp>
    </p:spTree>
    <p:extLst>
      <p:ext uri="{BB962C8B-B14F-4D97-AF65-F5344CB8AC3E}">
        <p14:creationId xmlns:p14="http://schemas.microsoft.com/office/powerpoint/2010/main" val="5474416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fld id="{90C1E763-D9FA-4A9A-BE2C-D241E2F2E3E1}" type="datetime1">
              <a:rPr lang="fr-FR" smtClean="0"/>
              <a:t>09/12/2024</a:t>
            </a:fld>
            <a:endParaRPr lang="en-US" dirty="0"/>
          </a:p>
        </p:txBody>
      </p:sp>
      <p:sp>
        <p:nvSpPr>
          <p:cNvPr id="5" name="Footer Placeholder 4"/>
          <p:cNvSpPr>
            <a:spLocks noGrp="1"/>
          </p:cNvSpPr>
          <p:nvPr>
            <p:ph type="ftr" sz="quarter" idx="11"/>
          </p:nvPr>
        </p:nvSpPr>
        <p:spPr/>
        <p:txBody>
          <a:bodyPr/>
          <a:lstStyle/>
          <a:p>
            <a:pPr>
              <a:defRPr/>
            </a:pPr>
            <a:r>
              <a:rPr lang="en-US"/>
              <a:t>Samir SAHEB</a:t>
            </a:r>
          </a:p>
        </p:txBody>
      </p:sp>
      <p:sp>
        <p:nvSpPr>
          <p:cNvPr id="6" name="Slide Number Placeholder 5"/>
          <p:cNvSpPr>
            <a:spLocks noGrp="1"/>
          </p:cNvSpPr>
          <p:nvPr>
            <p:ph type="sldNum" sz="quarter" idx="12"/>
          </p:nvPr>
        </p:nvSpPr>
        <p:spPr/>
        <p:txBody>
          <a:bodyPr/>
          <a:lstStyle/>
          <a:p>
            <a:pPr>
              <a:defRPr/>
            </a:pPr>
            <a:fld id="{34A212CD-C3CA-4FE6-BE0A-9BD08416A17F}" type="slidenum">
              <a:rPr lang="fr-FR" smtClean="0"/>
              <a:pPr>
                <a:defRPr/>
              </a:pPr>
              <a:t>‹N°›</a:t>
            </a:fld>
            <a:endParaRPr lang="fr-FR"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6882203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fld id="{90C1E763-D9FA-4A9A-BE2C-D241E2F2E3E1}" type="datetime1">
              <a:rPr lang="fr-FR" smtClean="0"/>
              <a:t>09/12/2024</a:t>
            </a:fld>
            <a:endParaRPr lang="en-US" dirty="0"/>
          </a:p>
        </p:txBody>
      </p:sp>
      <p:sp>
        <p:nvSpPr>
          <p:cNvPr id="5" name="Footer Placeholder 4"/>
          <p:cNvSpPr>
            <a:spLocks noGrp="1"/>
          </p:cNvSpPr>
          <p:nvPr>
            <p:ph type="ftr" sz="quarter" idx="11"/>
          </p:nvPr>
        </p:nvSpPr>
        <p:spPr/>
        <p:txBody>
          <a:bodyPr/>
          <a:lstStyle/>
          <a:p>
            <a:pPr>
              <a:defRPr/>
            </a:pPr>
            <a:r>
              <a:rPr lang="en-US"/>
              <a:t>Samir SAHEB</a:t>
            </a:r>
          </a:p>
        </p:txBody>
      </p:sp>
      <p:sp>
        <p:nvSpPr>
          <p:cNvPr id="6" name="Slide Number Placeholder 5"/>
          <p:cNvSpPr>
            <a:spLocks noGrp="1"/>
          </p:cNvSpPr>
          <p:nvPr>
            <p:ph type="sldNum" sz="quarter" idx="12"/>
          </p:nvPr>
        </p:nvSpPr>
        <p:spPr/>
        <p:txBody>
          <a:bodyPr/>
          <a:lstStyle/>
          <a:p>
            <a:pPr>
              <a:defRPr/>
            </a:pPr>
            <a:fld id="{34A212CD-C3CA-4FE6-BE0A-9BD08416A17F}" type="slidenum">
              <a:rPr lang="fr-FR" smtClean="0"/>
              <a:pPr>
                <a:defRPr/>
              </a:pPr>
              <a:t>‹N°›</a:t>
            </a:fld>
            <a:endParaRPr lang="fr-FR" dirty="0"/>
          </a:p>
        </p:txBody>
      </p:sp>
    </p:spTree>
    <p:extLst>
      <p:ext uri="{BB962C8B-B14F-4D97-AF65-F5344CB8AC3E}">
        <p14:creationId xmlns:p14="http://schemas.microsoft.com/office/powerpoint/2010/main" val="37988745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493A356D-37F9-471E-97FB-50648D6D2636}" type="datetime1">
              <a:rPr lang="fr-FR" smtClean="0"/>
              <a:t>09/12/2024</a:t>
            </a:fld>
            <a:endParaRPr lang="en-US" dirty="0"/>
          </a:p>
        </p:txBody>
      </p:sp>
      <p:sp>
        <p:nvSpPr>
          <p:cNvPr id="5" name="Footer Placeholder 4"/>
          <p:cNvSpPr>
            <a:spLocks noGrp="1"/>
          </p:cNvSpPr>
          <p:nvPr>
            <p:ph type="ftr" sz="quarter" idx="11"/>
          </p:nvPr>
        </p:nvSpPr>
        <p:spPr/>
        <p:txBody>
          <a:bodyPr/>
          <a:lstStyle/>
          <a:p>
            <a:pPr>
              <a:defRPr/>
            </a:pPr>
            <a:r>
              <a:rPr lang="en-US"/>
              <a:t>Samir SAHEB</a:t>
            </a:r>
          </a:p>
        </p:txBody>
      </p:sp>
      <p:sp>
        <p:nvSpPr>
          <p:cNvPr id="6" name="Slide Number Placeholder 5"/>
          <p:cNvSpPr>
            <a:spLocks noGrp="1"/>
          </p:cNvSpPr>
          <p:nvPr>
            <p:ph type="sldNum" sz="quarter" idx="12"/>
          </p:nvPr>
        </p:nvSpPr>
        <p:spPr/>
        <p:txBody>
          <a:bodyPr/>
          <a:lstStyle/>
          <a:p>
            <a:pPr>
              <a:defRPr/>
            </a:pPr>
            <a:fld id="{A087AD67-D57C-479E-AA3A-EF2E6AA95B0B}" type="slidenum">
              <a:rPr lang="fr-FR" smtClean="0"/>
              <a:pPr>
                <a:defRPr/>
              </a:pPr>
              <a:t>‹N°›</a:t>
            </a:fld>
            <a:endParaRPr lang="fr-FR" dirty="0"/>
          </a:p>
        </p:txBody>
      </p:sp>
    </p:spTree>
    <p:extLst>
      <p:ext uri="{BB962C8B-B14F-4D97-AF65-F5344CB8AC3E}">
        <p14:creationId xmlns:p14="http://schemas.microsoft.com/office/powerpoint/2010/main" val="2471610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452D8774-77AC-4452-9F16-D513DE569480}" type="datetime1">
              <a:rPr lang="fr-FR" smtClean="0"/>
              <a:t>09/12/2024</a:t>
            </a:fld>
            <a:endParaRPr lang="en-US" dirty="0"/>
          </a:p>
        </p:txBody>
      </p:sp>
      <p:sp>
        <p:nvSpPr>
          <p:cNvPr id="5" name="Footer Placeholder 4"/>
          <p:cNvSpPr>
            <a:spLocks noGrp="1"/>
          </p:cNvSpPr>
          <p:nvPr>
            <p:ph type="ftr" sz="quarter" idx="11"/>
          </p:nvPr>
        </p:nvSpPr>
        <p:spPr/>
        <p:txBody>
          <a:bodyPr/>
          <a:lstStyle/>
          <a:p>
            <a:pPr>
              <a:defRPr/>
            </a:pPr>
            <a:r>
              <a:rPr lang="en-US"/>
              <a:t>Samir SAHEB</a:t>
            </a:r>
          </a:p>
        </p:txBody>
      </p:sp>
      <p:sp>
        <p:nvSpPr>
          <p:cNvPr id="6" name="Slide Number Placeholder 5"/>
          <p:cNvSpPr>
            <a:spLocks noGrp="1"/>
          </p:cNvSpPr>
          <p:nvPr>
            <p:ph type="sldNum" sz="quarter" idx="12"/>
          </p:nvPr>
        </p:nvSpPr>
        <p:spPr/>
        <p:txBody>
          <a:bodyPr/>
          <a:lstStyle/>
          <a:p>
            <a:pPr>
              <a:defRPr/>
            </a:pPr>
            <a:fld id="{5AD6683C-6B96-495D-AFFD-6C774FF9B0F6}" type="slidenum">
              <a:rPr lang="fr-FR" smtClean="0"/>
              <a:pPr>
                <a:defRPr/>
              </a:pPr>
              <a:t>‹N°›</a:t>
            </a:fld>
            <a:endParaRPr lang="fr-FR" dirty="0"/>
          </a:p>
        </p:txBody>
      </p:sp>
    </p:spTree>
    <p:extLst>
      <p:ext uri="{BB962C8B-B14F-4D97-AF65-F5344CB8AC3E}">
        <p14:creationId xmlns:p14="http://schemas.microsoft.com/office/powerpoint/2010/main" val="392150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4" name="Text Placeholder 3"/>
          <p:cNvSpPr>
            <a:spLocks noGrp="1"/>
          </p:cNvSpPr>
          <p:nvPr>
            <p:ph type="body" sz="quarter" idx="10" hasCustomPrompt="1"/>
          </p:nvPr>
        </p:nvSpPr>
        <p:spPr>
          <a:xfrm>
            <a:off x="674566" y="6529657"/>
            <a:ext cx="8159750" cy="246221"/>
          </a:xfrm>
        </p:spPr>
        <p:txBody>
          <a:bodyPr anchor="b">
            <a:noAutofit/>
          </a:bodyPr>
          <a:lstStyle>
            <a:lvl1pPr marL="0" indent="0" algn="l">
              <a:spcBef>
                <a:spcPts val="0"/>
              </a:spcBef>
              <a:buNone/>
              <a:defRPr sz="1100"/>
            </a:lvl1pPr>
            <a:lvl5pPr marL="1175626" indent="0">
              <a:buNone/>
              <a:defRPr/>
            </a:lvl5pPr>
          </a:lstStyle>
          <a:p>
            <a:pPr lvl="0"/>
            <a:r>
              <a:rPr lang="en-GB" dirty="0"/>
              <a:t>References</a:t>
            </a:r>
          </a:p>
        </p:txBody>
      </p:sp>
    </p:spTree>
    <p:extLst>
      <p:ext uri="{BB962C8B-B14F-4D97-AF65-F5344CB8AC3E}">
        <p14:creationId xmlns:p14="http://schemas.microsoft.com/office/powerpoint/2010/main" val="1551262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4" name="Text Placeholder 3"/>
          <p:cNvSpPr>
            <a:spLocks noGrp="1"/>
          </p:cNvSpPr>
          <p:nvPr>
            <p:ph type="body" sz="quarter" idx="10" hasCustomPrompt="1"/>
          </p:nvPr>
        </p:nvSpPr>
        <p:spPr>
          <a:xfrm>
            <a:off x="674566" y="6529657"/>
            <a:ext cx="8159750" cy="246221"/>
          </a:xfrm>
        </p:spPr>
        <p:txBody>
          <a:bodyPr anchor="b">
            <a:noAutofit/>
          </a:bodyPr>
          <a:lstStyle>
            <a:lvl1pPr marL="0" indent="0" algn="l">
              <a:spcBef>
                <a:spcPts val="0"/>
              </a:spcBef>
              <a:buNone/>
              <a:defRPr sz="1100"/>
            </a:lvl1pPr>
            <a:lvl5pPr marL="1175626" indent="0">
              <a:buNone/>
              <a:defRPr/>
            </a:lvl5pPr>
          </a:lstStyle>
          <a:p>
            <a:pPr lvl="0"/>
            <a:r>
              <a:rPr lang="en-GB" dirty="0"/>
              <a:t>References</a:t>
            </a:r>
          </a:p>
        </p:txBody>
      </p:sp>
    </p:spTree>
    <p:extLst>
      <p:ext uri="{BB962C8B-B14F-4D97-AF65-F5344CB8AC3E}">
        <p14:creationId xmlns:p14="http://schemas.microsoft.com/office/powerpoint/2010/main" val="83528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0085DE69-6BEC-4AF7-8410-E2BFCE479207}" type="datetime1">
              <a:rPr lang="fr-FR" smtClean="0"/>
              <a:t>09/12/2024</a:t>
            </a:fld>
            <a:endParaRPr lang="en-US" dirty="0"/>
          </a:p>
        </p:txBody>
      </p:sp>
      <p:sp>
        <p:nvSpPr>
          <p:cNvPr id="5" name="Footer Placeholder 4"/>
          <p:cNvSpPr>
            <a:spLocks noGrp="1"/>
          </p:cNvSpPr>
          <p:nvPr>
            <p:ph type="ftr" sz="quarter" idx="11"/>
          </p:nvPr>
        </p:nvSpPr>
        <p:spPr/>
        <p:txBody>
          <a:bodyPr/>
          <a:lstStyle/>
          <a:p>
            <a:pPr>
              <a:defRPr/>
            </a:pPr>
            <a:r>
              <a:rPr lang="en-US"/>
              <a:t>Samir SAHEB</a:t>
            </a:r>
          </a:p>
        </p:txBody>
      </p:sp>
      <p:sp>
        <p:nvSpPr>
          <p:cNvPr id="6" name="Slide Number Placeholder 5"/>
          <p:cNvSpPr>
            <a:spLocks noGrp="1"/>
          </p:cNvSpPr>
          <p:nvPr>
            <p:ph type="sldNum" sz="quarter" idx="12"/>
          </p:nvPr>
        </p:nvSpPr>
        <p:spPr/>
        <p:txBody>
          <a:bodyPr/>
          <a:lstStyle/>
          <a:p>
            <a:pPr>
              <a:defRPr/>
            </a:pPr>
            <a:fld id="{288B2C5A-1C2B-46EF-B352-DCA4A5EC6D69}" type="slidenum">
              <a:rPr lang="fr-FR" smtClean="0"/>
              <a:pPr>
                <a:defRPr/>
              </a:pPr>
              <a:t>‹N°›</a:t>
            </a:fld>
            <a:endParaRPr lang="fr-FR" dirty="0"/>
          </a:p>
        </p:txBody>
      </p:sp>
    </p:spTree>
    <p:extLst>
      <p:ext uri="{BB962C8B-B14F-4D97-AF65-F5344CB8AC3E}">
        <p14:creationId xmlns:p14="http://schemas.microsoft.com/office/powerpoint/2010/main" val="1596390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smtClean="0"/>
              <a:t>Modifiez le style du titre</a:t>
            </a:r>
            <a:endParaRPr lang="fr-FR"/>
          </a:p>
        </p:txBody>
      </p:sp>
      <p:sp>
        <p:nvSpPr>
          <p:cNvPr id="3" name="Espace réservé du graphique 2"/>
          <p:cNvSpPr>
            <a:spLocks noGrp="1"/>
          </p:cNvSpPr>
          <p:nvPr>
            <p:ph type="chart" idx="1"/>
          </p:nvPr>
        </p:nvSpPr>
        <p:spPr>
          <a:xfrm>
            <a:off x="914400" y="1981200"/>
            <a:ext cx="10363200" cy="4114800"/>
          </a:xfrm>
        </p:spPr>
        <p:txBody>
          <a:bodyPr/>
          <a:lstStyle/>
          <a:p>
            <a:pPr lvl="0"/>
            <a:r>
              <a:rPr lang="fr-FR" noProof="0" smtClean="0"/>
              <a:t>Cliquez sur l'icône pour ajouter un graphique</a:t>
            </a:r>
            <a:endParaRPr lang="fr-FR" noProof="0" dirty="0"/>
          </a:p>
        </p:txBody>
      </p:sp>
      <p:sp>
        <p:nvSpPr>
          <p:cNvPr id="4" name="Rectangle 4"/>
          <p:cNvSpPr>
            <a:spLocks noGrp="1" noChangeArrowheads="1"/>
          </p:cNvSpPr>
          <p:nvPr>
            <p:ph type="dt" sz="half" idx="10"/>
          </p:nvPr>
        </p:nvSpPr>
        <p:spPr>
          <a:ln/>
        </p:spPr>
        <p:txBody>
          <a:bodyPr/>
          <a:lstStyle>
            <a:lvl1pPr>
              <a:defRPr/>
            </a:lvl1pPr>
          </a:lstStyle>
          <a:p>
            <a:pPr>
              <a:defRPr/>
            </a:pPr>
            <a:fld id="{A8CD9523-6145-42EF-8D13-23213A461E03}" type="datetime1">
              <a:rPr lang="fr-FR"/>
              <a:pPr>
                <a:defRPr/>
              </a:pPr>
              <a:t>09/12/2024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Samir SAHEB</a:t>
            </a:r>
          </a:p>
        </p:txBody>
      </p:sp>
      <p:sp>
        <p:nvSpPr>
          <p:cNvPr id="6" name="Rectangle 6"/>
          <p:cNvSpPr>
            <a:spLocks noGrp="1" noChangeArrowheads="1"/>
          </p:cNvSpPr>
          <p:nvPr>
            <p:ph type="sldNum" sz="quarter" idx="12"/>
          </p:nvPr>
        </p:nvSpPr>
        <p:spPr>
          <a:ln/>
        </p:spPr>
        <p:txBody>
          <a:bodyPr/>
          <a:lstStyle>
            <a:lvl1pPr>
              <a:defRPr/>
            </a:lvl1pPr>
          </a:lstStyle>
          <a:p>
            <a:pPr>
              <a:defRPr/>
            </a:pPr>
            <a:fld id="{20EE8404-57FB-4144-869C-064A5B1AEC37}" type="slidenum">
              <a:rPr lang="fr-FR"/>
              <a:pPr>
                <a:defRPr/>
              </a:pPr>
              <a:t>‹N°›</a:t>
            </a:fld>
            <a:endParaRPr lang="fr-FR" dirty="0"/>
          </a:p>
        </p:txBody>
      </p:sp>
    </p:spTree>
    <p:extLst>
      <p:ext uri="{BB962C8B-B14F-4D97-AF65-F5344CB8AC3E}">
        <p14:creationId xmlns:p14="http://schemas.microsoft.com/office/powerpoint/2010/main" val="336645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fld id="{240EC284-42D3-4B68-A6CE-9981D7716297}" type="datetime1">
              <a:rPr lang="fr-FR" smtClean="0"/>
              <a:t>09/12/2024</a:t>
            </a:fld>
            <a:endParaRPr lang="en-US" dirty="0"/>
          </a:p>
        </p:txBody>
      </p:sp>
      <p:sp>
        <p:nvSpPr>
          <p:cNvPr id="5" name="Footer Placeholder 4"/>
          <p:cNvSpPr>
            <a:spLocks noGrp="1"/>
          </p:cNvSpPr>
          <p:nvPr>
            <p:ph type="ftr" sz="quarter" idx="11"/>
          </p:nvPr>
        </p:nvSpPr>
        <p:spPr/>
        <p:txBody>
          <a:bodyPr/>
          <a:lstStyle/>
          <a:p>
            <a:pPr>
              <a:defRPr/>
            </a:pPr>
            <a:r>
              <a:rPr lang="en-US"/>
              <a:t>Samir SAHEB</a:t>
            </a:r>
          </a:p>
        </p:txBody>
      </p:sp>
      <p:sp>
        <p:nvSpPr>
          <p:cNvPr id="6" name="Slide Number Placeholder 5"/>
          <p:cNvSpPr>
            <a:spLocks noGrp="1"/>
          </p:cNvSpPr>
          <p:nvPr>
            <p:ph type="sldNum" sz="quarter" idx="12"/>
          </p:nvPr>
        </p:nvSpPr>
        <p:spPr/>
        <p:txBody>
          <a:bodyPr/>
          <a:lstStyle/>
          <a:p>
            <a:pPr>
              <a:defRPr/>
            </a:pPr>
            <a:fld id="{A8E64A2B-E329-431E-8B75-6A953230FC6C}" type="slidenum">
              <a:rPr lang="fr-FR" smtClean="0"/>
              <a:pPr>
                <a:defRPr/>
              </a:pPr>
              <a:t>‹N°›</a:t>
            </a:fld>
            <a:endParaRPr lang="fr-FR" dirty="0"/>
          </a:p>
        </p:txBody>
      </p:sp>
    </p:spTree>
    <p:extLst>
      <p:ext uri="{BB962C8B-B14F-4D97-AF65-F5344CB8AC3E}">
        <p14:creationId xmlns:p14="http://schemas.microsoft.com/office/powerpoint/2010/main" val="217387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fld id="{CD7AFD2C-2E7D-4D5C-93E1-9AD4401F3502}" type="datetime1">
              <a:rPr lang="fr-FR" smtClean="0"/>
              <a:t>09/12/2024</a:t>
            </a:fld>
            <a:endParaRPr lang="en-US" dirty="0"/>
          </a:p>
        </p:txBody>
      </p:sp>
      <p:sp>
        <p:nvSpPr>
          <p:cNvPr id="6" name="Footer Placeholder 5"/>
          <p:cNvSpPr>
            <a:spLocks noGrp="1"/>
          </p:cNvSpPr>
          <p:nvPr>
            <p:ph type="ftr" sz="quarter" idx="11"/>
          </p:nvPr>
        </p:nvSpPr>
        <p:spPr/>
        <p:txBody>
          <a:bodyPr/>
          <a:lstStyle/>
          <a:p>
            <a:pPr>
              <a:defRPr/>
            </a:pPr>
            <a:r>
              <a:rPr lang="en-US"/>
              <a:t>Samir SAHEB</a:t>
            </a:r>
          </a:p>
        </p:txBody>
      </p:sp>
      <p:sp>
        <p:nvSpPr>
          <p:cNvPr id="7" name="Slide Number Placeholder 6"/>
          <p:cNvSpPr>
            <a:spLocks noGrp="1"/>
          </p:cNvSpPr>
          <p:nvPr>
            <p:ph type="sldNum" sz="quarter" idx="12"/>
          </p:nvPr>
        </p:nvSpPr>
        <p:spPr/>
        <p:txBody>
          <a:bodyPr/>
          <a:lstStyle/>
          <a:p>
            <a:pPr>
              <a:defRPr/>
            </a:pPr>
            <a:fld id="{6C585861-9C0B-4F97-A646-3A47EBD052CC}" type="slidenum">
              <a:rPr lang="fr-FR" smtClean="0"/>
              <a:pPr>
                <a:defRPr/>
              </a:pPr>
              <a:t>‹N°›</a:t>
            </a:fld>
            <a:endParaRPr lang="fr-FR" dirty="0"/>
          </a:p>
        </p:txBody>
      </p:sp>
    </p:spTree>
    <p:extLst>
      <p:ext uri="{BB962C8B-B14F-4D97-AF65-F5344CB8AC3E}">
        <p14:creationId xmlns:p14="http://schemas.microsoft.com/office/powerpoint/2010/main" val="422151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fld id="{CBC2D4B3-C112-4E04-B256-E08339BE252E}" type="datetime1">
              <a:rPr lang="fr-FR" smtClean="0"/>
              <a:t>09/12/2024</a:t>
            </a:fld>
            <a:endParaRPr lang="en-US" dirty="0"/>
          </a:p>
        </p:txBody>
      </p:sp>
      <p:sp>
        <p:nvSpPr>
          <p:cNvPr id="8" name="Footer Placeholder 7"/>
          <p:cNvSpPr>
            <a:spLocks noGrp="1"/>
          </p:cNvSpPr>
          <p:nvPr>
            <p:ph type="ftr" sz="quarter" idx="11"/>
          </p:nvPr>
        </p:nvSpPr>
        <p:spPr/>
        <p:txBody>
          <a:bodyPr/>
          <a:lstStyle/>
          <a:p>
            <a:pPr>
              <a:defRPr/>
            </a:pPr>
            <a:r>
              <a:rPr lang="en-US"/>
              <a:t>Samir SAHEB</a:t>
            </a:r>
          </a:p>
        </p:txBody>
      </p:sp>
      <p:sp>
        <p:nvSpPr>
          <p:cNvPr id="9" name="Slide Number Placeholder 8"/>
          <p:cNvSpPr>
            <a:spLocks noGrp="1"/>
          </p:cNvSpPr>
          <p:nvPr>
            <p:ph type="sldNum" sz="quarter" idx="12"/>
          </p:nvPr>
        </p:nvSpPr>
        <p:spPr/>
        <p:txBody>
          <a:bodyPr/>
          <a:lstStyle/>
          <a:p>
            <a:pPr>
              <a:defRPr/>
            </a:pPr>
            <a:fld id="{2950101A-76D0-401A-8264-D81F6722769B}" type="slidenum">
              <a:rPr lang="fr-FR" smtClean="0"/>
              <a:pPr>
                <a:defRPr/>
              </a:pPr>
              <a:t>‹N°›</a:t>
            </a:fld>
            <a:endParaRPr lang="fr-FR" dirty="0"/>
          </a:p>
        </p:txBody>
      </p:sp>
    </p:spTree>
    <p:extLst>
      <p:ext uri="{BB962C8B-B14F-4D97-AF65-F5344CB8AC3E}">
        <p14:creationId xmlns:p14="http://schemas.microsoft.com/office/powerpoint/2010/main" val="38281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fld id="{CE34D798-C0BC-4C20-B7B5-F9E9730F5464}" type="datetime1">
              <a:rPr lang="fr-FR" smtClean="0"/>
              <a:t>09/12/2024</a:t>
            </a:fld>
            <a:endParaRPr lang="en-US" dirty="0"/>
          </a:p>
        </p:txBody>
      </p:sp>
      <p:sp>
        <p:nvSpPr>
          <p:cNvPr id="4" name="Footer Placeholder 3"/>
          <p:cNvSpPr>
            <a:spLocks noGrp="1"/>
          </p:cNvSpPr>
          <p:nvPr>
            <p:ph type="ftr" sz="quarter" idx="11"/>
          </p:nvPr>
        </p:nvSpPr>
        <p:spPr/>
        <p:txBody>
          <a:bodyPr/>
          <a:lstStyle/>
          <a:p>
            <a:pPr>
              <a:defRPr/>
            </a:pPr>
            <a:r>
              <a:rPr lang="en-US"/>
              <a:t>Samir SAHEB</a:t>
            </a:r>
          </a:p>
        </p:txBody>
      </p:sp>
      <p:sp>
        <p:nvSpPr>
          <p:cNvPr id="5" name="Slide Number Placeholder 4"/>
          <p:cNvSpPr>
            <a:spLocks noGrp="1"/>
          </p:cNvSpPr>
          <p:nvPr>
            <p:ph type="sldNum" sz="quarter" idx="12"/>
          </p:nvPr>
        </p:nvSpPr>
        <p:spPr/>
        <p:txBody>
          <a:bodyPr/>
          <a:lstStyle/>
          <a:p>
            <a:pPr>
              <a:defRPr/>
            </a:pPr>
            <a:fld id="{B8444024-76E4-4240-90F7-E5ABFF380AA1}" type="slidenum">
              <a:rPr lang="fr-FR" smtClean="0"/>
              <a:pPr>
                <a:defRPr/>
              </a:pPr>
              <a:t>‹N°›</a:t>
            </a:fld>
            <a:endParaRPr lang="fr-FR" dirty="0"/>
          </a:p>
        </p:txBody>
      </p:sp>
    </p:spTree>
    <p:extLst>
      <p:ext uri="{BB962C8B-B14F-4D97-AF65-F5344CB8AC3E}">
        <p14:creationId xmlns:p14="http://schemas.microsoft.com/office/powerpoint/2010/main" val="374385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D5EEC08-1FFD-47E9-9A84-C908213C7495}" type="datetime1">
              <a:rPr lang="fr-FR" smtClean="0"/>
              <a:t>09/12/2024</a:t>
            </a:fld>
            <a:endParaRPr lang="en-US" dirty="0"/>
          </a:p>
        </p:txBody>
      </p:sp>
      <p:sp>
        <p:nvSpPr>
          <p:cNvPr id="3" name="Footer Placeholder 2"/>
          <p:cNvSpPr>
            <a:spLocks noGrp="1"/>
          </p:cNvSpPr>
          <p:nvPr>
            <p:ph type="ftr" sz="quarter" idx="11"/>
          </p:nvPr>
        </p:nvSpPr>
        <p:spPr/>
        <p:txBody>
          <a:bodyPr/>
          <a:lstStyle/>
          <a:p>
            <a:pPr>
              <a:defRPr/>
            </a:pPr>
            <a:r>
              <a:rPr lang="en-US"/>
              <a:t>Samir SAHEB</a:t>
            </a:r>
          </a:p>
        </p:txBody>
      </p:sp>
      <p:sp>
        <p:nvSpPr>
          <p:cNvPr id="4" name="Slide Number Placeholder 3"/>
          <p:cNvSpPr>
            <a:spLocks noGrp="1"/>
          </p:cNvSpPr>
          <p:nvPr>
            <p:ph type="sldNum" sz="quarter" idx="12"/>
          </p:nvPr>
        </p:nvSpPr>
        <p:spPr/>
        <p:txBody>
          <a:bodyPr/>
          <a:lstStyle/>
          <a:p>
            <a:pPr>
              <a:defRPr/>
            </a:pPr>
            <a:fld id="{FFB83CAA-5338-42A1-880C-622B29392638}" type="slidenum">
              <a:rPr lang="fr-FR" smtClean="0"/>
              <a:pPr>
                <a:defRPr/>
              </a:pPr>
              <a:t>‹N°›</a:t>
            </a:fld>
            <a:endParaRPr lang="fr-FR" dirty="0"/>
          </a:p>
        </p:txBody>
      </p:sp>
    </p:spTree>
    <p:extLst>
      <p:ext uri="{BB962C8B-B14F-4D97-AF65-F5344CB8AC3E}">
        <p14:creationId xmlns:p14="http://schemas.microsoft.com/office/powerpoint/2010/main" val="275987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fld id="{244406D2-C7F9-4B4E-9D44-36BD4785B9B6}" type="datetime1">
              <a:rPr lang="fr-FR" smtClean="0"/>
              <a:t>09/12/2024</a:t>
            </a:fld>
            <a:endParaRPr lang="en-US" dirty="0"/>
          </a:p>
        </p:txBody>
      </p:sp>
      <p:sp>
        <p:nvSpPr>
          <p:cNvPr id="6" name="Footer Placeholder 5"/>
          <p:cNvSpPr>
            <a:spLocks noGrp="1"/>
          </p:cNvSpPr>
          <p:nvPr>
            <p:ph type="ftr" sz="quarter" idx="11"/>
          </p:nvPr>
        </p:nvSpPr>
        <p:spPr/>
        <p:txBody>
          <a:bodyPr/>
          <a:lstStyle/>
          <a:p>
            <a:pPr>
              <a:defRPr/>
            </a:pPr>
            <a:r>
              <a:rPr lang="en-US"/>
              <a:t>Samir SAHEB</a:t>
            </a:r>
          </a:p>
        </p:txBody>
      </p:sp>
      <p:sp>
        <p:nvSpPr>
          <p:cNvPr id="7" name="Slide Number Placeholder 6"/>
          <p:cNvSpPr>
            <a:spLocks noGrp="1"/>
          </p:cNvSpPr>
          <p:nvPr>
            <p:ph type="sldNum" sz="quarter" idx="12"/>
          </p:nvPr>
        </p:nvSpPr>
        <p:spPr/>
        <p:txBody>
          <a:bodyPr/>
          <a:lstStyle/>
          <a:p>
            <a:pPr>
              <a:defRPr/>
            </a:pPr>
            <a:fld id="{32B76761-7AF9-4533-8D49-62476483E52A}" type="slidenum">
              <a:rPr lang="fr-FR" smtClean="0"/>
              <a:pPr>
                <a:defRPr/>
              </a:pPr>
              <a:t>‹N°›</a:t>
            </a:fld>
            <a:endParaRPr lang="fr-FR" dirty="0"/>
          </a:p>
        </p:txBody>
      </p:sp>
    </p:spTree>
    <p:extLst>
      <p:ext uri="{BB962C8B-B14F-4D97-AF65-F5344CB8AC3E}">
        <p14:creationId xmlns:p14="http://schemas.microsoft.com/office/powerpoint/2010/main" val="2152180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fld id="{DE8333FE-79EC-4395-B585-2E49FB3D5320}" type="datetime1">
              <a:rPr lang="fr-FR" smtClean="0"/>
              <a:t>09/12/2024</a:t>
            </a:fld>
            <a:endParaRPr lang="en-US" dirty="0"/>
          </a:p>
        </p:txBody>
      </p:sp>
      <p:sp>
        <p:nvSpPr>
          <p:cNvPr id="6" name="Footer Placeholder 5"/>
          <p:cNvSpPr>
            <a:spLocks noGrp="1"/>
          </p:cNvSpPr>
          <p:nvPr>
            <p:ph type="ftr" sz="quarter" idx="11"/>
          </p:nvPr>
        </p:nvSpPr>
        <p:spPr/>
        <p:txBody>
          <a:bodyPr/>
          <a:lstStyle/>
          <a:p>
            <a:pPr>
              <a:defRPr/>
            </a:pPr>
            <a:r>
              <a:rPr lang="en-US"/>
              <a:t>Samir SAHEB</a:t>
            </a:r>
          </a:p>
        </p:txBody>
      </p:sp>
      <p:sp>
        <p:nvSpPr>
          <p:cNvPr id="7" name="Slide Number Placeholder 6"/>
          <p:cNvSpPr>
            <a:spLocks noGrp="1"/>
          </p:cNvSpPr>
          <p:nvPr>
            <p:ph type="sldNum" sz="quarter" idx="12"/>
          </p:nvPr>
        </p:nvSpPr>
        <p:spPr/>
        <p:txBody>
          <a:bodyPr/>
          <a:lstStyle/>
          <a:p>
            <a:pPr>
              <a:defRPr/>
            </a:pPr>
            <a:fld id="{538E0C7F-46CF-49C7-A962-5C01447D2233}" type="slidenum">
              <a:rPr lang="fr-FR" smtClean="0"/>
              <a:pPr>
                <a:defRPr/>
              </a:pPr>
              <a:t>‹N°›</a:t>
            </a:fld>
            <a:endParaRPr lang="fr-FR" dirty="0"/>
          </a:p>
        </p:txBody>
      </p:sp>
    </p:spTree>
    <p:extLst>
      <p:ext uri="{BB962C8B-B14F-4D97-AF65-F5344CB8AC3E}">
        <p14:creationId xmlns:p14="http://schemas.microsoft.com/office/powerpoint/2010/main" val="175504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90C1E763-D9FA-4A9A-BE2C-D241E2F2E3E1}" type="datetime1">
              <a:rPr lang="fr-FR" smtClean="0"/>
              <a:t>09/12/2024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r>
              <a:rPr lang="en-US"/>
              <a:t>Samir SAHEB</a:t>
            </a: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34A212CD-C3CA-4FE6-BE0A-9BD08416A17F}" type="slidenum">
              <a:rPr lang="fr-FR" smtClean="0"/>
              <a:pPr>
                <a:defRPr/>
              </a:pPr>
              <a:t>‹N°›</a:t>
            </a:fld>
            <a:endParaRPr lang="fr-FR" dirty="0"/>
          </a:p>
        </p:txBody>
      </p:sp>
    </p:spTree>
    <p:extLst>
      <p:ext uri="{BB962C8B-B14F-4D97-AF65-F5344CB8AC3E}">
        <p14:creationId xmlns:p14="http://schemas.microsoft.com/office/powerpoint/2010/main" val="873950764"/>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73" r:id="rId18"/>
    <p:sldLayoutId id="2147483674" r:id="rId19"/>
    <p:sldLayoutId id="2147483693" r:id="rId20"/>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57571" y="380640"/>
            <a:ext cx="11876857" cy="6477360"/>
          </a:xfrm>
          <a:prstGeom prst="rect">
            <a:avLst/>
          </a:prstGeom>
          <a:ln>
            <a:noFill/>
          </a:ln>
          <a:effectLst>
            <a:glow rad="63500">
              <a:schemeClr val="accent5">
                <a:satMod val="175000"/>
                <a:alpha val="40000"/>
              </a:schemeClr>
            </a:glow>
            <a:softEdge rad="112500"/>
          </a:effectLst>
        </p:spPr>
      </p:pic>
      <p:sp>
        <p:nvSpPr>
          <p:cNvPr id="2" name="ZoneTexte 1">
            <a:extLst>
              <a:ext uri="{FF2B5EF4-FFF2-40B4-BE49-F238E27FC236}">
                <a16:creationId xmlns:a16="http://schemas.microsoft.com/office/drawing/2014/main" id="{A20C50AB-0A50-44A2-AE07-EDA034F9C697}"/>
              </a:ext>
            </a:extLst>
          </p:cNvPr>
          <p:cNvSpPr txBox="1"/>
          <p:nvPr/>
        </p:nvSpPr>
        <p:spPr>
          <a:xfrm>
            <a:off x="490536" y="1685626"/>
            <a:ext cx="11210925" cy="4647426"/>
          </a:xfrm>
          <a:prstGeom prst="rect">
            <a:avLst/>
          </a:prstGeom>
          <a:noFill/>
        </p:spPr>
        <p:txBody>
          <a:bodyPr wrap="square" rtlCol="0">
            <a:spAutoFit/>
          </a:bodyPr>
          <a:lstStyle/>
          <a:p>
            <a:r>
              <a:rPr lang="fr-FR" sz="3600" b="1" dirty="0" smtClean="0"/>
              <a:t>          HEMOBIOTHERAPIE  PITIE-SALPETRIERE</a:t>
            </a:r>
          </a:p>
          <a:p>
            <a:endParaRPr lang="fr-FR" sz="3600" b="1" dirty="0"/>
          </a:p>
          <a:p>
            <a:pPr algn="ctr"/>
            <a:r>
              <a:rPr lang="fr-FR" sz="3600" b="1" dirty="0"/>
              <a:t>       </a:t>
            </a:r>
            <a:endParaRPr lang="fr-FR" sz="3600" b="1" dirty="0" smtClean="0"/>
          </a:p>
          <a:p>
            <a:pPr algn="ctr"/>
            <a:r>
              <a:rPr lang="fr-FR" sz="3600" b="1" dirty="0" smtClean="0"/>
              <a:t> </a:t>
            </a:r>
            <a:r>
              <a:rPr lang="fr-FR" sz="2800" b="1" dirty="0"/>
              <a:t>Mise en place d’un analyseur de fibrinogène Qlabs® (biologie délocalisée) en salle de soins d’aphérèse thérapeutique, au plus près du </a:t>
            </a:r>
            <a:r>
              <a:rPr lang="fr-FR" sz="2800" b="1" dirty="0" smtClean="0"/>
              <a:t>patient</a:t>
            </a:r>
          </a:p>
          <a:p>
            <a:pPr algn="ctr"/>
            <a:endParaRPr lang="fr-FR" sz="2800" b="1" dirty="0"/>
          </a:p>
          <a:p>
            <a:pPr algn="ctr"/>
            <a:endParaRPr lang="fr-FR" sz="2800" b="1" dirty="0" smtClean="0"/>
          </a:p>
          <a:p>
            <a:pPr algn="ctr"/>
            <a:r>
              <a:rPr lang="fr-FR" sz="2000" b="1" dirty="0" smtClean="0"/>
              <a:t>Inès PINON</a:t>
            </a:r>
          </a:p>
          <a:p>
            <a:pPr algn="ctr"/>
            <a:r>
              <a:rPr lang="fr-FR" sz="2000" b="1" dirty="0" smtClean="0"/>
              <a:t>Alice BUREL</a:t>
            </a:r>
            <a:endParaRPr lang="fr-FR" sz="2000" b="1" dirty="0"/>
          </a:p>
        </p:txBody>
      </p:sp>
    </p:spTree>
    <p:extLst>
      <p:ext uri="{BB962C8B-B14F-4D97-AF65-F5344CB8AC3E}">
        <p14:creationId xmlns:p14="http://schemas.microsoft.com/office/powerpoint/2010/main" val="1076702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50C21A4-08D7-40CC-B37C-EAF29D726845}"/>
              </a:ext>
            </a:extLst>
          </p:cNvPr>
          <p:cNvSpPr txBox="1"/>
          <p:nvPr/>
        </p:nvSpPr>
        <p:spPr>
          <a:xfrm>
            <a:off x="2419350" y="453080"/>
            <a:ext cx="7419975" cy="523220"/>
          </a:xfrm>
          <a:prstGeom prst="rect">
            <a:avLst/>
          </a:prstGeom>
          <a:noFill/>
        </p:spPr>
        <p:txBody>
          <a:bodyPr wrap="square" rtlCol="0">
            <a:spAutoFit/>
          </a:bodyPr>
          <a:lstStyle/>
          <a:p>
            <a:pPr algn="ctr"/>
            <a:r>
              <a:rPr lang="fr-FR" sz="2800" b="1" dirty="0"/>
              <a:t>Mise en place et difficultés rencontrées</a:t>
            </a:r>
          </a:p>
        </p:txBody>
      </p:sp>
      <p:sp>
        <p:nvSpPr>
          <p:cNvPr id="4" name="ZoneTexte 3">
            <a:extLst>
              <a:ext uri="{FF2B5EF4-FFF2-40B4-BE49-F238E27FC236}">
                <a16:creationId xmlns:a16="http://schemas.microsoft.com/office/drawing/2014/main" id="{EBB16675-D607-4366-9FE3-4A1909443ACC}"/>
              </a:ext>
            </a:extLst>
          </p:cNvPr>
          <p:cNvSpPr txBox="1"/>
          <p:nvPr/>
        </p:nvSpPr>
        <p:spPr>
          <a:xfrm>
            <a:off x="2100649" y="2125362"/>
            <a:ext cx="7488194"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400" b="1" dirty="0"/>
              <a:t>Formation </a:t>
            </a:r>
            <a:r>
              <a:rPr lang="fr-FR" sz="2400" b="1" dirty="0" smtClean="0"/>
              <a:t>rapide</a:t>
            </a:r>
            <a:endParaRPr lang="fr-FR" sz="2400" b="1" dirty="0"/>
          </a:p>
          <a:p>
            <a:pPr marL="285750" indent="-285750">
              <a:lnSpc>
                <a:spcPct val="150000"/>
              </a:lnSpc>
              <a:buFont typeface="Arial" panose="020B0604020202020204" pitchFamily="34" charset="0"/>
              <a:buChar char="•"/>
            </a:pPr>
            <a:r>
              <a:rPr lang="fr-FR" sz="2400" b="1" dirty="0"/>
              <a:t>Double vérification à la mise en place</a:t>
            </a:r>
          </a:p>
          <a:p>
            <a:pPr marL="285750" indent="-285750">
              <a:lnSpc>
                <a:spcPct val="150000"/>
              </a:lnSpc>
              <a:buFont typeface="Arial" panose="020B0604020202020204" pitchFamily="34" charset="0"/>
              <a:buChar char="•"/>
            </a:pPr>
            <a:r>
              <a:rPr lang="fr-FR" sz="2400" b="1" dirty="0"/>
              <a:t>A 6 mois nouvelle double </a:t>
            </a:r>
            <a:r>
              <a:rPr lang="fr-FR" sz="2400" b="1" dirty="0" smtClean="0"/>
              <a:t>vérification</a:t>
            </a:r>
            <a:endParaRPr lang="fr-FR" sz="2400" b="1" dirty="0"/>
          </a:p>
          <a:p>
            <a:pPr marL="285750" indent="-285750">
              <a:lnSpc>
                <a:spcPct val="150000"/>
              </a:lnSpc>
              <a:buFont typeface="Arial" panose="020B0604020202020204" pitchFamily="34" charset="0"/>
              <a:buChar char="•"/>
            </a:pPr>
            <a:r>
              <a:rPr lang="fr-FR" sz="2400" b="1" dirty="0"/>
              <a:t>Pas de traçabilité </a:t>
            </a:r>
            <a:r>
              <a:rPr lang="fr-FR" sz="2400" b="1" dirty="0" smtClean="0"/>
              <a:t>automatique pour le moment </a:t>
            </a:r>
            <a:endParaRPr lang="fr-FR" sz="2400" b="1" dirty="0"/>
          </a:p>
          <a:p>
            <a:pPr marL="285750" indent="-285750">
              <a:lnSpc>
                <a:spcPct val="150000"/>
              </a:lnSpc>
              <a:buFont typeface="Arial" panose="020B0604020202020204" pitchFamily="34" charset="0"/>
              <a:buChar char="•"/>
            </a:pPr>
            <a:r>
              <a:rPr lang="fr-FR" sz="2400" b="1" dirty="0"/>
              <a:t>Coût </a:t>
            </a:r>
            <a:r>
              <a:rPr lang="fr-FR" sz="2400" b="1" dirty="0" smtClean="0"/>
              <a:t>revient plus </a:t>
            </a:r>
            <a:r>
              <a:rPr lang="fr-FR" sz="2400" b="1" dirty="0"/>
              <a:t>important</a:t>
            </a:r>
          </a:p>
        </p:txBody>
      </p:sp>
    </p:spTree>
    <p:extLst>
      <p:ext uri="{BB962C8B-B14F-4D97-AF65-F5344CB8AC3E}">
        <p14:creationId xmlns:p14="http://schemas.microsoft.com/office/powerpoint/2010/main" val="36702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BF1D550-A014-4A44-817F-F0BD2676966F}"/>
              </a:ext>
            </a:extLst>
          </p:cNvPr>
          <p:cNvSpPr txBox="1"/>
          <p:nvPr/>
        </p:nvSpPr>
        <p:spPr>
          <a:xfrm>
            <a:off x="4663646" y="323335"/>
            <a:ext cx="2061004" cy="523220"/>
          </a:xfrm>
          <a:prstGeom prst="rect">
            <a:avLst/>
          </a:prstGeom>
          <a:noFill/>
        </p:spPr>
        <p:txBody>
          <a:bodyPr wrap="square" rtlCol="0">
            <a:spAutoFit/>
          </a:bodyPr>
          <a:lstStyle/>
          <a:p>
            <a:r>
              <a:rPr lang="fr-FR" sz="2800" b="1" dirty="0"/>
              <a:t>Bénéfices</a:t>
            </a:r>
            <a:r>
              <a:rPr lang="fr-FR" dirty="0"/>
              <a:t> </a:t>
            </a:r>
          </a:p>
        </p:txBody>
      </p:sp>
      <p:sp>
        <p:nvSpPr>
          <p:cNvPr id="3" name="ZoneTexte 2">
            <a:extLst>
              <a:ext uri="{FF2B5EF4-FFF2-40B4-BE49-F238E27FC236}">
                <a16:creationId xmlns:a16="http://schemas.microsoft.com/office/drawing/2014/main" id="{3E440EC8-A762-49FD-A06A-C6A513EFAC74}"/>
              </a:ext>
            </a:extLst>
          </p:cNvPr>
          <p:cNvSpPr txBox="1"/>
          <p:nvPr/>
        </p:nvSpPr>
        <p:spPr>
          <a:xfrm>
            <a:off x="1800226" y="1047752"/>
            <a:ext cx="8915400" cy="4801314"/>
          </a:xfrm>
          <a:prstGeom prst="rect">
            <a:avLst/>
          </a:prstGeom>
          <a:noFill/>
        </p:spPr>
        <p:txBody>
          <a:bodyPr wrap="square" rtlCol="0">
            <a:spAutoFit/>
          </a:bodyPr>
          <a:lstStyle/>
          <a:p>
            <a:pPr>
              <a:lnSpc>
                <a:spcPct val="150000"/>
              </a:lnSpc>
            </a:pPr>
            <a:r>
              <a:rPr lang="fr-FR" sz="2400" b="1" u="sng" dirty="0"/>
              <a:t>Pour le </a:t>
            </a:r>
            <a:r>
              <a:rPr lang="fr-FR" sz="2400" b="1" u="sng" dirty="0" smtClean="0"/>
              <a:t>patient:</a:t>
            </a:r>
            <a:endParaRPr lang="fr-FR" sz="2400" b="1" u="sng" dirty="0"/>
          </a:p>
          <a:p>
            <a:pPr marL="285750" indent="-285750">
              <a:lnSpc>
                <a:spcPct val="150000"/>
              </a:lnSpc>
              <a:buFont typeface="Arial" panose="020B0604020202020204" pitchFamily="34" charset="0"/>
              <a:buChar char="•"/>
            </a:pPr>
            <a:r>
              <a:rPr lang="fr-FR" sz="2000" b="1" dirty="0" smtClean="0"/>
              <a:t>Réduction des </a:t>
            </a:r>
            <a:r>
              <a:rPr lang="fr-FR" sz="2000" b="1" dirty="0"/>
              <a:t>risques (moins de prémédication , moins de recours au </a:t>
            </a:r>
            <a:r>
              <a:rPr lang="fr-FR" sz="2000" b="1" dirty="0" smtClean="0"/>
              <a:t>plasma*)  </a:t>
            </a:r>
            <a:endParaRPr lang="fr-FR" sz="2000" b="1" dirty="0"/>
          </a:p>
          <a:p>
            <a:pPr marL="285750" indent="-285750">
              <a:lnSpc>
                <a:spcPct val="150000"/>
              </a:lnSpc>
              <a:buFont typeface="Arial" panose="020B0604020202020204" pitchFamily="34" charset="0"/>
              <a:buChar char="•"/>
            </a:pPr>
            <a:r>
              <a:rPr lang="fr-FR" sz="2000" b="1" dirty="0" smtClean="0"/>
              <a:t>Diminution de la durée </a:t>
            </a:r>
            <a:r>
              <a:rPr lang="fr-FR" sz="2000" b="1" dirty="0"/>
              <a:t>du </a:t>
            </a:r>
            <a:r>
              <a:rPr lang="fr-FR" sz="2000" b="1" dirty="0" smtClean="0"/>
              <a:t>traitement </a:t>
            </a:r>
          </a:p>
          <a:p>
            <a:pPr marL="285750" indent="-285750">
              <a:lnSpc>
                <a:spcPct val="150000"/>
              </a:lnSpc>
              <a:buFont typeface="Arial" panose="020B0604020202020204" pitchFamily="34" charset="0"/>
              <a:buChar char="•"/>
            </a:pPr>
            <a:r>
              <a:rPr lang="fr-FR" sz="2000" b="1" dirty="0" smtClean="0"/>
              <a:t>Libération de créneaux supplémentaires (Possibilité </a:t>
            </a:r>
            <a:r>
              <a:rPr lang="fr-FR" sz="2000" b="1" dirty="0"/>
              <a:t>d’accueillir des </a:t>
            </a:r>
            <a:r>
              <a:rPr lang="fr-FR" sz="2000" b="1" dirty="0" smtClean="0"/>
              <a:t>urgences)</a:t>
            </a:r>
          </a:p>
          <a:p>
            <a:pPr marL="285750" indent="-285750">
              <a:buFont typeface="Arial" panose="020B0604020202020204" pitchFamily="34" charset="0"/>
              <a:buChar char="•"/>
            </a:pPr>
            <a:endParaRPr lang="fr-FR" sz="2400" b="1" dirty="0"/>
          </a:p>
          <a:p>
            <a:pPr>
              <a:lnSpc>
                <a:spcPct val="150000"/>
              </a:lnSpc>
            </a:pPr>
            <a:r>
              <a:rPr lang="fr-FR" sz="2400" b="1" u="sng" dirty="0"/>
              <a:t>Pour le </a:t>
            </a:r>
            <a:r>
              <a:rPr lang="fr-FR" sz="2400" b="1" u="sng" dirty="0" smtClean="0"/>
              <a:t>personnel:</a:t>
            </a:r>
            <a:endParaRPr lang="fr-FR" sz="2400" b="1" dirty="0"/>
          </a:p>
          <a:p>
            <a:pPr marL="285750" indent="-285750">
              <a:lnSpc>
                <a:spcPct val="150000"/>
              </a:lnSpc>
              <a:buFont typeface="Arial" panose="020B0604020202020204" pitchFamily="34" charset="0"/>
              <a:buChar char="•"/>
            </a:pPr>
            <a:r>
              <a:rPr lang="fr-FR" sz="2000" b="1" dirty="0"/>
              <a:t>Meilleur </a:t>
            </a:r>
            <a:r>
              <a:rPr lang="fr-FR" sz="2000" b="1" dirty="0" smtClean="0"/>
              <a:t>organisation du travail </a:t>
            </a:r>
            <a:endParaRPr lang="fr-FR" sz="2000" b="1" dirty="0"/>
          </a:p>
          <a:p>
            <a:pPr marL="285750" indent="-285750">
              <a:lnSpc>
                <a:spcPct val="150000"/>
              </a:lnSpc>
              <a:buFont typeface="Arial" panose="020B0604020202020204" pitchFamily="34" charset="0"/>
              <a:buChar char="•"/>
            </a:pPr>
            <a:r>
              <a:rPr lang="fr-FR" sz="2000" b="1" dirty="0" smtClean="0"/>
              <a:t>Beaucoup moins </a:t>
            </a:r>
            <a:r>
              <a:rPr lang="fr-FR" sz="2000" b="1" dirty="0"/>
              <a:t>de stress </a:t>
            </a:r>
          </a:p>
        </p:txBody>
      </p:sp>
    </p:spTree>
    <p:extLst>
      <p:ext uri="{BB962C8B-B14F-4D97-AF65-F5344CB8AC3E}">
        <p14:creationId xmlns:p14="http://schemas.microsoft.com/office/powerpoint/2010/main" val="295220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699" y="1175594"/>
            <a:ext cx="9591675" cy="3139321"/>
          </a:xfrm>
          <a:prstGeom prst="rect">
            <a:avLst/>
          </a:prstGeom>
        </p:spPr>
        <p:txBody>
          <a:bodyPr wrap="square">
            <a:spAutoFit/>
          </a:bodyPr>
          <a:lstStyle/>
          <a:p>
            <a:r>
              <a:rPr lang="fr-FR" b="1" dirty="0" smtClean="0"/>
              <a:t>Plasma*:</a:t>
            </a:r>
          </a:p>
          <a:p>
            <a:r>
              <a:rPr lang="fr-FR" dirty="0" smtClean="0"/>
              <a:t>Le patient </a:t>
            </a:r>
            <a:r>
              <a:rPr lang="fr-FR" dirty="0"/>
              <a:t>à un risque accru de réactions allergiques (à type de fièvre, frissons, urticaire, de prurit, de bronchospasme et d’hypotension pouvant aller jusqu’au choc anaphylactique) et à un risque de contamination virale ou bactérienne. </a:t>
            </a:r>
          </a:p>
          <a:p>
            <a:endParaRPr lang="fr-FR" dirty="0" smtClean="0"/>
          </a:p>
          <a:p>
            <a:r>
              <a:rPr lang="fr-FR" dirty="0" smtClean="0"/>
              <a:t>on </a:t>
            </a:r>
            <a:r>
              <a:rPr lang="fr-FR" dirty="0"/>
              <a:t>estime le risque de transmettre l’hépatite B de 1 sur 350 000 dons, pour l’hépatite C de 1 sur 1,8 million de dons et pour le VIH de 1 sur 2,3 millions de dons. A noter que le risque de transmission est cumulatif.</a:t>
            </a:r>
          </a:p>
          <a:p>
            <a:endParaRPr lang="fr-FR" dirty="0" smtClean="0"/>
          </a:p>
          <a:p>
            <a:r>
              <a:rPr lang="fr-FR" dirty="0" smtClean="0"/>
              <a:t>De </a:t>
            </a:r>
            <a:r>
              <a:rPr lang="fr-FR" dirty="0"/>
              <a:t>surcroît, la présence de citrate dans les poches de plasma, majore le risque d’hypocalcémie, surtout lorsqu’il est administré à fortes doses et à un débit rapide.</a:t>
            </a:r>
          </a:p>
        </p:txBody>
      </p:sp>
    </p:spTree>
    <p:extLst>
      <p:ext uri="{BB962C8B-B14F-4D97-AF65-F5344CB8AC3E}">
        <p14:creationId xmlns:p14="http://schemas.microsoft.com/office/powerpoint/2010/main" val="228597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4925" y="1756113"/>
            <a:ext cx="9163050" cy="3416320"/>
          </a:xfrm>
          <a:prstGeom prst="rect">
            <a:avLst/>
          </a:prstGeom>
        </p:spPr>
        <p:txBody>
          <a:bodyPr wrap="square">
            <a:spAutoFit/>
          </a:bodyPr>
          <a:lstStyle/>
          <a:p>
            <a:r>
              <a:rPr lang="fr-FR" dirty="0"/>
              <a:t>Ce projet s’inscrit dans un nouveau concept d’adaptation optimale des ressources biologiques aux besoins des patients. </a:t>
            </a:r>
            <a:endParaRPr lang="fr-FR" dirty="0" smtClean="0"/>
          </a:p>
          <a:p>
            <a:endParaRPr lang="fr-FR" dirty="0"/>
          </a:p>
          <a:p>
            <a:r>
              <a:rPr lang="fr-FR" dirty="0"/>
              <a:t>Permet d’obtenir la meilleure qualité du service rendu au patient dans le cadre d’une optimisation des moyens</a:t>
            </a:r>
            <a:r>
              <a:rPr lang="fr-FR" dirty="0" smtClean="0"/>
              <a:t>.</a:t>
            </a:r>
          </a:p>
          <a:p>
            <a:endParaRPr lang="fr-FR" dirty="0"/>
          </a:p>
          <a:p>
            <a:r>
              <a:rPr lang="fr-FR" dirty="0" smtClean="0"/>
              <a:t>Nous </a:t>
            </a:r>
            <a:r>
              <a:rPr lang="fr-FR" dirty="0"/>
              <a:t>avons prévu de réaliser une étude d’évaluation médico-économique, à l’instar d’autres études, afin de comparer les coûts de la délocalisation au mode de fonctionnement habituel</a:t>
            </a:r>
            <a:r>
              <a:rPr lang="fr-FR" dirty="0" smtClean="0"/>
              <a:t>.</a:t>
            </a:r>
          </a:p>
          <a:p>
            <a:endParaRPr lang="fr-FR" dirty="0"/>
          </a:p>
          <a:p>
            <a:r>
              <a:rPr lang="fr-FR" dirty="0"/>
              <a:t>D’évaluer l’impact sur l’activité (est ce que nous avons pris des patients en plus, des urgences en plus</a:t>
            </a:r>
            <a:r>
              <a:rPr lang="fr-FR" dirty="0" smtClean="0"/>
              <a:t>).  </a:t>
            </a:r>
            <a:endParaRPr lang="fr-FR" dirty="0"/>
          </a:p>
        </p:txBody>
      </p:sp>
      <p:sp>
        <p:nvSpPr>
          <p:cNvPr id="4" name="Rectangle 3"/>
          <p:cNvSpPr/>
          <p:nvPr/>
        </p:nvSpPr>
        <p:spPr>
          <a:xfrm>
            <a:off x="4505325" y="506612"/>
            <a:ext cx="2419350" cy="461665"/>
          </a:xfrm>
          <a:prstGeom prst="rect">
            <a:avLst/>
          </a:prstGeom>
        </p:spPr>
        <p:txBody>
          <a:bodyPr wrap="square">
            <a:spAutoFit/>
          </a:bodyPr>
          <a:lstStyle/>
          <a:p>
            <a:pPr lvl="0"/>
            <a:r>
              <a:rPr lang="fr-FR" sz="2400" b="1" dirty="0" smtClean="0">
                <a:solidFill>
                  <a:prstClr val="white"/>
                </a:solidFill>
              </a:rPr>
              <a:t>CONCLUSION</a:t>
            </a:r>
            <a:endParaRPr lang="fr-FR" sz="2400" b="1" dirty="0">
              <a:solidFill>
                <a:prstClr val="white"/>
              </a:solidFill>
            </a:endParaRPr>
          </a:p>
        </p:txBody>
      </p:sp>
    </p:spTree>
    <p:extLst>
      <p:ext uri="{BB962C8B-B14F-4D97-AF65-F5344CB8AC3E}">
        <p14:creationId xmlns:p14="http://schemas.microsoft.com/office/powerpoint/2010/main" val="316652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87488" y="5848350"/>
            <a:ext cx="8743950" cy="685800"/>
          </a:xfrm>
        </p:spPr>
        <p:txBody>
          <a:bodyPr>
            <a:normAutofit fontScale="90000"/>
          </a:bodyPr>
          <a:lstStyle/>
          <a:p>
            <a:r>
              <a:rPr lang="fr-FR" altLang="fr-FR" sz="4000" b="1" dirty="0" smtClean="0">
                <a:solidFill>
                  <a:srgbClr val="002060"/>
                </a:solidFill>
              </a:rPr>
              <a:t>                       </a:t>
            </a:r>
            <a:r>
              <a:rPr lang="fr-FR" altLang="fr-FR" b="1" dirty="0" smtClean="0">
                <a:solidFill>
                  <a:srgbClr val="002060"/>
                </a:solidFill>
              </a:rPr>
              <a:t>Discussion</a:t>
            </a:r>
            <a:endParaRPr lang="fr-FR" altLang="fr-FR" dirty="0">
              <a:solidFill>
                <a:srgbClr val="002060"/>
              </a:solidFill>
            </a:endParaRPr>
          </a:p>
        </p:txBody>
      </p:sp>
      <p:sp>
        <p:nvSpPr>
          <p:cNvPr id="43011" name="Text Box 4"/>
          <p:cNvSpPr txBox="1">
            <a:spLocks noChangeArrowheads="1"/>
          </p:cNvSpPr>
          <p:nvPr/>
        </p:nvSpPr>
        <p:spPr bwMode="auto">
          <a:xfrm>
            <a:off x="3324225" y="260351"/>
            <a:ext cx="509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 typeface="Monotype Sorts"/>
              <a:buNone/>
            </a:pPr>
            <a:r>
              <a:rPr lang="fr-FR" altLang="fr-FR" b="1" dirty="0" smtClean="0">
                <a:solidFill>
                  <a:srgbClr val="002060"/>
                </a:solidFill>
              </a:rPr>
              <a:t>Merci</a:t>
            </a:r>
            <a:endParaRPr lang="fr-FR" altLang="fr-FR" dirty="0">
              <a:solidFill>
                <a:srgbClr val="002060"/>
              </a:solidFill>
            </a:endParaRPr>
          </a:p>
        </p:txBody>
      </p:sp>
      <p:pic>
        <p:nvPicPr>
          <p:cNvPr id="43012" name="Image 5" descr="group-discuss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1268414"/>
            <a:ext cx="65722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Espace réservé du numéro de diapositive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89A354A2-53B0-47F4-ABC3-872544CEF390}" type="slidenum">
              <a:rPr lang="fr-FR" altLang="fr-FR" sz="1400">
                <a:solidFill>
                  <a:srgbClr val="000000"/>
                </a:solidFill>
              </a:rPr>
              <a:pPr eaLnBrk="1" hangingPunct="1">
                <a:spcBef>
                  <a:spcPct val="0"/>
                </a:spcBef>
                <a:buFontTx/>
                <a:buNone/>
              </a:pPr>
              <a:t>14</a:t>
            </a:fld>
            <a:endParaRPr lang="fr-FR" altLang="fr-FR" sz="1400">
              <a:solidFill>
                <a:srgbClr val="000000"/>
              </a:solidFill>
            </a:endParaRPr>
          </a:p>
        </p:txBody>
      </p:sp>
    </p:spTree>
    <p:extLst>
      <p:ext uri="{BB962C8B-B14F-4D97-AF65-F5344CB8AC3E}">
        <p14:creationId xmlns:p14="http://schemas.microsoft.com/office/powerpoint/2010/main" val="1857017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CDD182D-6B3B-4D7E-8EBB-B2741EC8A2A3}"/>
              </a:ext>
            </a:extLst>
          </p:cNvPr>
          <p:cNvSpPr txBox="1"/>
          <p:nvPr/>
        </p:nvSpPr>
        <p:spPr>
          <a:xfrm>
            <a:off x="4953000" y="442268"/>
            <a:ext cx="1581150" cy="461665"/>
          </a:xfrm>
          <a:prstGeom prst="rect">
            <a:avLst/>
          </a:prstGeom>
          <a:noFill/>
        </p:spPr>
        <p:txBody>
          <a:bodyPr wrap="square" rtlCol="0">
            <a:spAutoFit/>
          </a:bodyPr>
          <a:lstStyle/>
          <a:p>
            <a:pPr algn="ctr"/>
            <a:r>
              <a:rPr lang="fr-FR" sz="2400" b="1" dirty="0" smtClean="0"/>
              <a:t>PLAN</a:t>
            </a:r>
            <a:endParaRPr lang="fr-FR" sz="2400" b="1" dirty="0"/>
          </a:p>
        </p:txBody>
      </p:sp>
      <p:sp>
        <p:nvSpPr>
          <p:cNvPr id="3" name="ZoneTexte 2">
            <a:extLst>
              <a:ext uri="{FF2B5EF4-FFF2-40B4-BE49-F238E27FC236}">
                <a16:creationId xmlns:a16="http://schemas.microsoft.com/office/drawing/2014/main" id="{1A44EF50-4BF2-4BDF-8089-7EF46D89D704}"/>
              </a:ext>
            </a:extLst>
          </p:cNvPr>
          <p:cNvSpPr txBox="1"/>
          <p:nvPr/>
        </p:nvSpPr>
        <p:spPr>
          <a:xfrm>
            <a:off x="1719134" y="1675458"/>
            <a:ext cx="9630032"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400" b="1" dirty="0" smtClean="0"/>
              <a:t>Présentation de </a:t>
            </a:r>
            <a:r>
              <a:rPr lang="fr-FR" sz="2400" b="1" dirty="0"/>
              <a:t>l’appareil (du Qlab</a:t>
            </a:r>
            <a:r>
              <a:rPr lang="fr-FR" sz="2400" b="1" dirty="0" smtClean="0"/>
              <a:t>®)</a:t>
            </a:r>
          </a:p>
          <a:p>
            <a:pPr marL="285750" indent="-285750">
              <a:lnSpc>
                <a:spcPct val="150000"/>
              </a:lnSpc>
              <a:buFont typeface="Arial" panose="020B0604020202020204" pitchFamily="34" charset="0"/>
              <a:buChar char="•"/>
            </a:pPr>
            <a:r>
              <a:rPr lang="fr-FR" sz="2400" b="1" dirty="0" smtClean="0"/>
              <a:t>Pourquoi avons – nous besoin </a:t>
            </a:r>
          </a:p>
          <a:p>
            <a:pPr marL="285750" indent="-285750">
              <a:lnSpc>
                <a:spcPct val="150000"/>
              </a:lnSpc>
              <a:buFont typeface="Arial" panose="020B0604020202020204" pitchFamily="34" charset="0"/>
              <a:buChar char="•"/>
            </a:pPr>
            <a:r>
              <a:rPr lang="fr-FR" sz="2400" b="1" dirty="0" smtClean="0"/>
              <a:t>Intérêt en pratique </a:t>
            </a:r>
          </a:p>
          <a:p>
            <a:pPr marL="285750" indent="-285750">
              <a:lnSpc>
                <a:spcPct val="150000"/>
              </a:lnSpc>
              <a:buFont typeface="Arial" panose="020B0604020202020204" pitchFamily="34" charset="0"/>
              <a:buChar char="•"/>
            </a:pPr>
            <a:r>
              <a:rPr lang="fr-FR" sz="2400" b="1" dirty="0" smtClean="0"/>
              <a:t>Mise en place et difficultés rencontrées</a:t>
            </a:r>
          </a:p>
          <a:p>
            <a:pPr marL="285750" indent="-285750">
              <a:lnSpc>
                <a:spcPct val="150000"/>
              </a:lnSpc>
              <a:buFont typeface="Arial" panose="020B0604020202020204" pitchFamily="34" charset="0"/>
              <a:buChar char="•"/>
            </a:pPr>
            <a:r>
              <a:rPr lang="fr-FR" sz="2400" b="1" dirty="0" smtClean="0"/>
              <a:t>Bénéfices</a:t>
            </a:r>
          </a:p>
          <a:p>
            <a:pPr marL="285750" indent="-285750">
              <a:lnSpc>
                <a:spcPct val="150000"/>
              </a:lnSpc>
              <a:buFont typeface="Arial" panose="020B0604020202020204" pitchFamily="34" charset="0"/>
              <a:buChar char="•"/>
            </a:pPr>
            <a:endParaRPr lang="fr-FR" sz="2400" b="1" dirty="0"/>
          </a:p>
        </p:txBody>
      </p:sp>
    </p:spTree>
    <p:extLst>
      <p:ext uri="{BB962C8B-B14F-4D97-AF65-F5344CB8AC3E}">
        <p14:creationId xmlns:p14="http://schemas.microsoft.com/office/powerpoint/2010/main" val="735353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590232-E484-476B-8937-3630FD0BAA56}"/>
              </a:ext>
            </a:extLst>
          </p:cNvPr>
          <p:cNvSpPr txBox="1"/>
          <p:nvPr/>
        </p:nvSpPr>
        <p:spPr>
          <a:xfrm>
            <a:off x="4286250" y="420130"/>
            <a:ext cx="3152775" cy="369332"/>
          </a:xfrm>
          <a:prstGeom prst="rect">
            <a:avLst/>
          </a:prstGeom>
          <a:noFill/>
        </p:spPr>
        <p:txBody>
          <a:bodyPr wrap="square" rtlCol="0">
            <a:spAutoFit/>
          </a:bodyPr>
          <a:lstStyle/>
          <a:p>
            <a:r>
              <a:rPr lang="fr-FR" dirty="0"/>
              <a:t>Présentation de l’appareil</a:t>
            </a:r>
          </a:p>
        </p:txBody>
      </p:sp>
      <p:pic>
        <p:nvPicPr>
          <p:cNvPr id="3" name="Image 2">
            <a:extLst>
              <a:ext uri="{FF2B5EF4-FFF2-40B4-BE49-F238E27FC236}">
                <a16:creationId xmlns:a16="http://schemas.microsoft.com/office/drawing/2014/main" id="{94ABB1D4-DA68-40C7-AE6F-8CA080D1B8BE}"/>
              </a:ext>
            </a:extLst>
          </p:cNvPr>
          <p:cNvPicPr>
            <a:picLocks noChangeAspect="1"/>
          </p:cNvPicPr>
          <p:nvPr/>
        </p:nvPicPr>
        <p:blipFill>
          <a:blip r:embed="rId2"/>
          <a:stretch>
            <a:fillRect/>
          </a:stretch>
        </p:blipFill>
        <p:spPr>
          <a:xfrm>
            <a:off x="2347784" y="1285103"/>
            <a:ext cx="6781669" cy="4792951"/>
          </a:xfrm>
          <a:prstGeom prst="rect">
            <a:avLst/>
          </a:prstGeom>
        </p:spPr>
      </p:pic>
    </p:spTree>
    <p:extLst>
      <p:ext uri="{BB962C8B-B14F-4D97-AF65-F5344CB8AC3E}">
        <p14:creationId xmlns:p14="http://schemas.microsoft.com/office/powerpoint/2010/main" val="2171306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D17227F0-4147-4D47-B07B-FAAC1D123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84" y="1647825"/>
            <a:ext cx="4514850" cy="356235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ED06880-67EF-4847-BA3F-3C3AED97F4D3}"/>
              </a:ext>
            </a:extLst>
          </p:cNvPr>
          <p:cNvSpPr txBox="1"/>
          <p:nvPr/>
        </p:nvSpPr>
        <p:spPr>
          <a:xfrm>
            <a:off x="3052119" y="3246393"/>
            <a:ext cx="6104238" cy="369332"/>
          </a:xfrm>
          <a:prstGeom prst="rect">
            <a:avLst/>
          </a:prstGeom>
          <a:noFill/>
        </p:spPr>
        <p:txBody>
          <a:bodyPr wrap="square">
            <a:spAutoFit/>
          </a:bodyPr>
          <a:lstStyle/>
          <a:p>
            <a:pPr marL="285750" indent="-285750">
              <a:buFont typeface="Arial" panose="020B0604020202020204" pitchFamily="34" charset="0"/>
              <a:buChar char="•"/>
            </a:pPr>
            <a:r>
              <a:rPr lang="fr-FR" sz="1800" dirty="0"/>
              <a:t>long</a:t>
            </a:r>
          </a:p>
        </p:txBody>
      </p:sp>
      <p:pic>
        <p:nvPicPr>
          <p:cNvPr id="1026" name="Picture 2">
            <a:extLst>
              <a:ext uri="{FF2B5EF4-FFF2-40B4-BE49-F238E27FC236}">
                <a16:creationId xmlns:a16="http://schemas.microsoft.com/office/drawing/2014/main" id="{72FA1DA9-7D28-434B-A2A0-92BC29B5D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168"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2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42E58FC1-8AB1-4D38-AA3B-A6355A189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926" y="1087396"/>
            <a:ext cx="5803499" cy="383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38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EEA8B64-FFBE-4DEA-8819-CC76E7606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968" y="1301577"/>
            <a:ext cx="6486268" cy="432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653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CDD182D-6B3B-4D7E-8EBB-B2741EC8A2A3}"/>
              </a:ext>
            </a:extLst>
          </p:cNvPr>
          <p:cNvSpPr txBox="1"/>
          <p:nvPr/>
        </p:nvSpPr>
        <p:spPr>
          <a:xfrm>
            <a:off x="2505590" y="547043"/>
            <a:ext cx="6886060" cy="461665"/>
          </a:xfrm>
          <a:prstGeom prst="rect">
            <a:avLst/>
          </a:prstGeom>
          <a:noFill/>
        </p:spPr>
        <p:txBody>
          <a:bodyPr wrap="square" rtlCol="0">
            <a:spAutoFit/>
          </a:bodyPr>
          <a:lstStyle/>
          <a:p>
            <a:pPr algn="ctr"/>
            <a:r>
              <a:rPr lang="fr-FR" sz="2400" b="1" dirty="0"/>
              <a:t>Pourquoi avons-nous eu besoin du </a:t>
            </a:r>
            <a:r>
              <a:rPr lang="fr-FR" sz="2400" b="1" dirty="0" smtClean="0"/>
              <a:t>Qlabs</a:t>
            </a:r>
            <a:r>
              <a:rPr lang="fr-FR" b="1" dirty="0"/>
              <a:t>®</a:t>
            </a:r>
            <a:r>
              <a:rPr lang="fr-FR" sz="2400" b="1" dirty="0"/>
              <a:t> ?</a:t>
            </a:r>
          </a:p>
        </p:txBody>
      </p:sp>
      <p:sp>
        <p:nvSpPr>
          <p:cNvPr id="3" name="ZoneTexte 2">
            <a:extLst>
              <a:ext uri="{FF2B5EF4-FFF2-40B4-BE49-F238E27FC236}">
                <a16:creationId xmlns:a16="http://schemas.microsoft.com/office/drawing/2014/main" id="{1A44EF50-4BF2-4BDF-8089-7EF46D89D704}"/>
              </a:ext>
            </a:extLst>
          </p:cNvPr>
          <p:cNvSpPr txBox="1"/>
          <p:nvPr/>
        </p:nvSpPr>
        <p:spPr>
          <a:xfrm>
            <a:off x="1548713" y="2090172"/>
            <a:ext cx="9630032" cy="223689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400" b="1" dirty="0"/>
              <a:t>Délai d’acheminement trop long jusqu’au laboratoire</a:t>
            </a:r>
          </a:p>
          <a:p>
            <a:pPr marL="285750" indent="-285750">
              <a:lnSpc>
                <a:spcPct val="150000"/>
              </a:lnSpc>
              <a:buFont typeface="Arial" panose="020B0604020202020204" pitchFamily="34" charset="0"/>
              <a:buChar char="•"/>
            </a:pPr>
            <a:r>
              <a:rPr lang="fr-FR" sz="2400" b="1" dirty="0" smtClean="0"/>
              <a:t>Récupération </a:t>
            </a:r>
            <a:r>
              <a:rPr lang="fr-FR" sz="2400" b="1" dirty="0"/>
              <a:t>des résultats environ 1h30 après l’envoi du tube</a:t>
            </a:r>
          </a:p>
          <a:p>
            <a:pPr marL="285750" indent="-285750">
              <a:lnSpc>
                <a:spcPct val="150000"/>
              </a:lnSpc>
              <a:buFont typeface="Arial" panose="020B0604020202020204" pitchFamily="34" charset="0"/>
              <a:buChar char="•"/>
            </a:pPr>
            <a:r>
              <a:rPr lang="fr-FR" sz="2400" b="1" dirty="0" smtClean="0"/>
              <a:t>Difficultés </a:t>
            </a:r>
            <a:r>
              <a:rPr lang="fr-FR" sz="2400" b="1" dirty="0"/>
              <a:t>pour les techniques courtes</a:t>
            </a:r>
          </a:p>
          <a:p>
            <a:pPr marL="285750" indent="-285750">
              <a:lnSpc>
                <a:spcPct val="150000"/>
              </a:lnSpc>
              <a:buFont typeface="Arial" panose="020B0604020202020204" pitchFamily="34" charset="0"/>
              <a:buChar char="•"/>
            </a:pPr>
            <a:r>
              <a:rPr lang="fr-FR" sz="2400" b="1" dirty="0" smtClean="0"/>
              <a:t>Risque </a:t>
            </a:r>
            <a:r>
              <a:rPr lang="fr-FR" sz="2400" b="1" dirty="0"/>
              <a:t>de traiter un trop grand volume</a:t>
            </a:r>
          </a:p>
        </p:txBody>
      </p:sp>
    </p:spTree>
    <p:extLst>
      <p:ext uri="{BB962C8B-B14F-4D97-AF65-F5344CB8AC3E}">
        <p14:creationId xmlns:p14="http://schemas.microsoft.com/office/powerpoint/2010/main" val="300662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D7BB48-86FA-4F54-90D2-21321F987574}"/>
              </a:ext>
            </a:extLst>
          </p:cNvPr>
          <p:cNvSpPr txBox="1"/>
          <p:nvPr/>
        </p:nvSpPr>
        <p:spPr>
          <a:xfrm>
            <a:off x="3936398" y="465953"/>
            <a:ext cx="3764691" cy="461665"/>
          </a:xfrm>
          <a:prstGeom prst="rect">
            <a:avLst/>
          </a:prstGeom>
          <a:noFill/>
        </p:spPr>
        <p:txBody>
          <a:bodyPr wrap="square" rtlCol="0">
            <a:spAutoFit/>
          </a:bodyPr>
          <a:lstStyle/>
          <a:p>
            <a:r>
              <a:rPr lang="fr-FR" sz="2400" b="1" dirty="0"/>
              <a:t>Intérêt de </a:t>
            </a:r>
            <a:r>
              <a:rPr lang="fr-FR" sz="2400" b="1" dirty="0" smtClean="0"/>
              <a:t>l’appareil</a:t>
            </a:r>
            <a:endParaRPr lang="fr-FR" dirty="0"/>
          </a:p>
        </p:txBody>
      </p:sp>
      <p:sp>
        <p:nvSpPr>
          <p:cNvPr id="3" name="ZoneTexte 2">
            <a:extLst>
              <a:ext uri="{FF2B5EF4-FFF2-40B4-BE49-F238E27FC236}">
                <a16:creationId xmlns:a16="http://schemas.microsoft.com/office/drawing/2014/main" id="{5E19FD74-3572-4335-927F-F4B9C43B031B}"/>
              </a:ext>
            </a:extLst>
          </p:cNvPr>
          <p:cNvSpPr txBox="1"/>
          <p:nvPr/>
        </p:nvSpPr>
        <p:spPr>
          <a:xfrm>
            <a:off x="1934862" y="1959318"/>
            <a:ext cx="8714088"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400" b="1" dirty="0"/>
              <a:t>Facilité d’utilisation </a:t>
            </a:r>
          </a:p>
          <a:p>
            <a:pPr marL="285750" indent="-285750">
              <a:lnSpc>
                <a:spcPct val="150000"/>
              </a:lnSpc>
              <a:buFont typeface="Arial" panose="020B0604020202020204" pitchFamily="34" charset="0"/>
              <a:buChar char="•"/>
            </a:pPr>
            <a:r>
              <a:rPr lang="fr-FR" sz="2400" b="1" dirty="0" smtClean="0"/>
              <a:t>Permet de disposer rapidement des </a:t>
            </a:r>
            <a:r>
              <a:rPr lang="fr-FR" sz="2400" b="1" dirty="0"/>
              <a:t>résultats </a:t>
            </a:r>
            <a:r>
              <a:rPr lang="fr-FR" sz="2400" b="1" dirty="0" smtClean="0"/>
              <a:t>(2 </a:t>
            </a:r>
            <a:r>
              <a:rPr lang="fr-FR" sz="2400" b="1" dirty="0"/>
              <a:t>à </a:t>
            </a:r>
            <a:r>
              <a:rPr lang="fr-FR" sz="2400" b="1" dirty="0" smtClean="0"/>
              <a:t>7 min)</a:t>
            </a:r>
          </a:p>
          <a:p>
            <a:pPr marL="285750" indent="-285750">
              <a:lnSpc>
                <a:spcPct val="150000"/>
              </a:lnSpc>
              <a:buFont typeface="Arial" panose="020B0604020202020204" pitchFamily="34" charset="0"/>
              <a:buChar char="•"/>
            </a:pPr>
            <a:r>
              <a:rPr lang="fr-FR" sz="2400" b="1" dirty="0" smtClean="0"/>
              <a:t>Permet d’Anticiper le recours aux PSL</a:t>
            </a:r>
          </a:p>
          <a:p>
            <a:pPr marL="285750" indent="-285750">
              <a:lnSpc>
                <a:spcPct val="150000"/>
              </a:lnSpc>
              <a:buFont typeface="Arial" panose="020B0604020202020204" pitchFamily="34" charset="0"/>
              <a:buChar char="•"/>
            </a:pPr>
            <a:r>
              <a:rPr lang="fr-FR" sz="2400" b="1" dirty="0" smtClean="0"/>
              <a:t>Facteur de sécurité </a:t>
            </a:r>
            <a:r>
              <a:rPr lang="fr-FR" sz="2400" b="1" dirty="0"/>
              <a:t>des </a:t>
            </a:r>
            <a:r>
              <a:rPr lang="fr-FR" sz="2400" b="1" dirty="0" smtClean="0"/>
              <a:t>patients.</a:t>
            </a:r>
            <a:endParaRPr lang="fr-FR" sz="2400" b="1" dirty="0"/>
          </a:p>
          <a:p>
            <a:endParaRPr lang="fr-FR" sz="2400" b="1" dirty="0"/>
          </a:p>
        </p:txBody>
      </p:sp>
    </p:spTree>
    <p:extLst>
      <p:ext uri="{BB962C8B-B14F-4D97-AF65-F5344CB8AC3E}">
        <p14:creationId xmlns:p14="http://schemas.microsoft.com/office/powerpoint/2010/main" val="241558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899" y="1381125"/>
            <a:ext cx="10163175" cy="4247317"/>
          </a:xfrm>
          <a:prstGeom prst="rect">
            <a:avLst/>
          </a:prstGeom>
        </p:spPr>
        <p:txBody>
          <a:bodyPr wrap="square">
            <a:spAutoFit/>
          </a:bodyPr>
          <a:lstStyle/>
          <a:p>
            <a:r>
              <a:rPr lang="fr-FR" dirty="0" smtClean="0"/>
              <a:t>EP </a:t>
            </a:r>
            <a:r>
              <a:rPr lang="fr-FR" dirty="0"/>
              <a:t>à base d’albumine entraine une perte de tous les facteurs de la coagulation, dont le fibrinogène (diminution jusqu’à 80%) et des facteurs VII à X (diminution de 43 à 68</a:t>
            </a:r>
            <a:r>
              <a:rPr lang="fr-FR" dirty="0" smtClean="0"/>
              <a:t>%).</a:t>
            </a:r>
          </a:p>
          <a:p>
            <a:endParaRPr lang="fr-FR" dirty="0" smtClean="0"/>
          </a:p>
          <a:p>
            <a:r>
              <a:rPr lang="fr-FR" dirty="0" smtClean="0"/>
              <a:t>La </a:t>
            </a:r>
            <a:r>
              <a:rPr lang="fr-FR" dirty="0"/>
              <a:t>normalisation du Fibrinogène prend plus de temps 48 à 72h. Une attention particulière sera portée aux patients recevant de fortes doses de corticoïdes. Ces derniers ralentissent la cinétique de restauration du fibrinogène qui peut alors prendre plusieurs jours (&gt; 72 h). </a:t>
            </a:r>
          </a:p>
          <a:p>
            <a:endParaRPr lang="fr-FR" dirty="0" smtClean="0"/>
          </a:p>
          <a:p>
            <a:r>
              <a:rPr lang="fr-FR" dirty="0" smtClean="0"/>
              <a:t>En </a:t>
            </a:r>
            <a:r>
              <a:rPr lang="fr-FR" dirty="0"/>
              <a:t>pratique clinique, le recours au plasma sera donc guidé par l’évaluation du risque de saignement (séances très rapprochées, pose d'un cathéter, biopsie programmée, ponction lombaire, intervention chirurgicale, …) et le taux de fibrinogène afin de le maintenir supérieur à 1 g/L (accord professionnel).</a:t>
            </a:r>
          </a:p>
          <a:p>
            <a:endParaRPr lang="fr-FR" dirty="0" smtClean="0"/>
          </a:p>
          <a:p>
            <a:r>
              <a:rPr lang="fr-FR" dirty="0" smtClean="0"/>
              <a:t>Une </a:t>
            </a:r>
            <a:r>
              <a:rPr lang="fr-FR" dirty="0"/>
              <a:t>surveillance étroite et opportune du fibrinogène (avec une demi-vie plus longue) est donc justifiée avant de commencer les EP permettant d’adapter l’intervalle des séances ou d’associer du plasma à l’albumine</a:t>
            </a:r>
            <a:r>
              <a:rPr lang="fr-FR" dirty="0" smtClean="0"/>
              <a:t>.</a:t>
            </a:r>
            <a:endParaRPr lang="fr-FR" dirty="0"/>
          </a:p>
        </p:txBody>
      </p:sp>
    </p:spTree>
    <p:extLst>
      <p:ext uri="{BB962C8B-B14F-4D97-AF65-F5344CB8AC3E}">
        <p14:creationId xmlns:p14="http://schemas.microsoft.com/office/powerpoint/2010/main" val="3455900117"/>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14510</TotalTime>
  <Words>584</Words>
  <Application>Microsoft Office PowerPoint</Application>
  <PresentationFormat>Grand écran</PresentationFormat>
  <Paragraphs>65</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Century Gothic</vt:lpstr>
      <vt:lpstr>Monotype Sorts</vt:lpstr>
      <vt:lpstr>Times New Roman</vt:lpstr>
      <vt:lpstr>Wingdings 3</vt:lpstr>
      <vt:lpstr>Secteur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Discussion</vt:lpstr>
    </vt:vector>
  </TitlesOfParts>
  <Company>APHP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SAHEB Samir</dc:creator>
  <cp:lastModifiedBy>SEGALEN Isabelle</cp:lastModifiedBy>
  <cp:revision>132</cp:revision>
  <dcterms:created xsi:type="dcterms:W3CDTF">2021-04-20T11:07:49Z</dcterms:created>
  <dcterms:modified xsi:type="dcterms:W3CDTF">2024-12-09T16:29:05Z</dcterms:modified>
</cp:coreProperties>
</file>